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46" r:id="rId3"/>
    <p:sldId id="339" r:id="rId4"/>
    <p:sldId id="338" r:id="rId5"/>
    <p:sldId id="340" r:id="rId6"/>
    <p:sldId id="341" r:id="rId7"/>
    <p:sldId id="258" r:id="rId8"/>
    <p:sldId id="259" r:id="rId9"/>
    <p:sldId id="289" r:id="rId10"/>
    <p:sldId id="334" r:id="rId11"/>
    <p:sldId id="290" r:id="rId12"/>
    <p:sldId id="335" r:id="rId13"/>
    <p:sldId id="291" r:id="rId14"/>
    <p:sldId id="275" r:id="rId15"/>
    <p:sldId id="347" r:id="rId16"/>
    <p:sldId id="292" r:id="rId17"/>
    <p:sldId id="293" r:id="rId18"/>
    <p:sldId id="294" r:id="rId19"/>
    <p:sldId id="295" r:id="rId20"/>
    <p:sldId id="296" r:id="rId21"/>
    <p:sldId id="297" r:id="rId22"/>
    <p:sldId id="312" r:id="rId23"/>
    <p:sldId id="298" r:id="rId24"/>
    <p:sldId id="299" r:id="rId25"/>
    <p:sldId id="300" r:id="rId26"/>
    <p:sldId id="301" r:id="rId27"/>
    <p:sldId id="302" r:id="rId28"/>
    <p:sldId id="304" r:id="rId29"/>
    <p:sldId id="305" r:id="rId30"/>
    <p:sldId id="306" r:id="rId31"/>
    <p:sldId id="332" r:id="rId32"/>
    <p:sldId id="261" r:id="rId33"/>
    <p:sldId id="262" r:id="rId34"/>
    <p:sldId id="308" r:id="rId35"/>
    <p:sldId id="309" r:id="rId36"/>
    <p:sldId id="278" r:id="rId37"/>
    <p:sldId id="279" r:id="rId38"/>
    <p:sldId id="265" r:id="rId39"/>
    <p:sldId id="319" r:id="rId40"/>
    <p:sldId id="322" r:id="rId41"/>
    <p:sldId id="323" r:id="rId42"/>
    <p:sldId id="324" r:id="rId43"/>
    <p:sldId id="325" r:id="rId44"/>
    <p:sldId id="266" r:id="rId45"/>
    <p:sldId id="342" r:id="rId46"/>
    <p:sldId id="318" r:id="rId47"/>
    <p:sldId id="267" r:id="rId48"/>
    <p:sldId id="268" r:id="rId49"/>
    <p:sldId id="269" r:id="rId50"/>
    <p:sldId id="344" r:id="rId51"/>
    <p:sldId id="284" r:id="rId52"/>
    <p:sldId id="336" r:id="rId53"/>
    <p:sldId id="330" r:id="rId5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56" autoAdjust="0"/>
    <p:restoredTop sz="94660"/>
  </p:normalViewPr>
  <p:slideViewPr>
    <p:cSldViewPr>
      <p:cViewPr>
        <p:scale>
          <a:sx n="100" d="100"/>
          <a:sy n="100" d="100"/>
        </p:scale>
        <p:origin x="-282" y="-4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0E812-3B26-4A54-A0A6-17EABFB4D732}" type="datetimeFigureOut">
              <a:rPr lang="ru-RU" smtClean="0"/>
              <a:t>06.03.2017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50852-23C9-4829-9BB5-E396CD5550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4714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0E812-3B26-4A54-A0A6-17EABFB4D732}" type="datetimeFigureOut">
              <a:rPr lang="ru-RU" smtClean="0"/>
              <a:t>06.03.2017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50852-23C9-4829-9BB5-E396CD5550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9753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0E812-3B26-4A54-A0A6-17EABFB4D732}" type="datetimeFigureOut">
              <a:rPr lang="ru-RU" smtClean="0"/>
              <a:t>06.03.2017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50852-23C9-4829-9BB5-E396CD5550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8937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0E812-3B26-4A54-A0A6-17EABFB4D732}" type="datetimeFigureOut">
              <a:rPr lang="ru-RU" smtClean="0"/>
              <a:t>06.03.2017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50852-23C9-4829-9BB5-E396CD5550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1312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0E812-3B26-4A54-A0A6-17EABFB4D732}" type="datetimeFigureOut">
              <a:rPr lang="ru-RU" smtClean="0"/>
              <a:t>06.03.2017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50852-23C9-4829-9BB5-E396CD5550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274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0E812-3B26-4A54-A0A6-17EABFB4D732}" type="datetimeFigureOut">
              <a:rPr lang="ru-RU" smtClean="0"/>
              <a:t>06.03.2017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50852-23C9-4829-9BB5-E396CD5550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6232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0E812-3B26-4A54-A0A6-17EABFB4D732}" type="datetimeFigureOut">
              <a:rPr lang="ru-RU" smtClean="0"/>
              <a:t>06.03.2017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50852-23C9-4829-9BB5-E396CD5550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291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0E812-3B26-4A54-A0A6-17EABFB4D732}" type="datetimeFigureOut">
              <a:rPr lang="ru-RU" smtClean="0"/>
              <a:t>06.03.2017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50852-23C9-4829-9BB5-E396CD5550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6334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0E812-3B26-4A54-A0A6-17EABFB4D732}" type="datetimeFigureOut">
              <a:rPr lang="ru-RU" smtClean="0"/>
              <a:t>06.03.2017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50852-23C9-4829-9BB5-E396CD5550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6906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0E812-3B26-4A54-A0A6-17EABFB4D732}" type="datetimeFigureOut">
              <a:rPr lang="ru-RU" smtClean="0"/>
              <a:t>06.03.2017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50852-23C9-4829-9BB5-E396CD5550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7991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0E812-3B26-4A54-A0A6-17EABFB4D732}" type="datetimeFigureOut">
              <a:rPr lang="ru-RU" smtClean="0"/>
              <a:t>06.03.2017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50852-23C9-4829-9BB5-E396CD5550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4439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92D05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F0E812-3B26-4A54-A0A6-17EABFB4D732}" type="datetimeFigureOut">
              <a:rPr lang="ru-RU" smtClean="0"/>
              <a:t>06.03.2017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D50852-23C9-4829-9BB5-E396CD5550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955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2.mp3"/><Relationship Id="rId7" Type="http://schemas.openxmlformats.org/officeDocument/2006/relationships/image" Target="../media/image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.mp3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abirint.ru/search/?txt=%E8%E7%20%E4%E5%F0%E5%E2%E0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hyperlink" Target="http://www.labirint.ru/search/%D1%83%D0%B4%D0%B8%D0%B2%D0%B8%D1%82%D0%B5%D0%BB%D1%8C%D0%BD%D1%8B%D0%B9%20%D0%BC%D0%B8%D1%80/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1.gi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"/>
            <a:ext cx="7846640" cy="3600450"/>
          </a:xfrm>
        </p:spPr>
        <p:txBody>
          <a:bodyPr/>
          <a:lstStyle/>
          <a:p>
            <a:r>
              <a:rPr lang="ru-RU" dirty="0" smtClean="0"/>
              <a:t>МБУК «ЦСДБ г. Брянска»</a:t>
            </a:r>
            <a:br>
              <a:rPr lang="ru-RU" dirty="0" smtClean="0"/>
            </a:br>
            <a:r>
              <a:rPr lang="ru-RU" dirty="0" smtClean="0"/>
              <a:t>Детская библиотека № 3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Виртуальная выставка</a:t>
            </a:r>
            <a:endParaRPr lang="ru-RU" dirty="0"/>
          </a:p>
        </p:txBody>
      </p:sp>
      <p:pic>
        <p:nvPicPr>
          <p:cNvPr id="4" name="Paul Mauriat - Alouette (тема из передачи «В мире животных») (1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pic>
        <p:nvPicPr>
          <p:cNvPr id="5" name="Paul Mauriat - Alouette (тема из передачи «В мире животных») (1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pic>
        <p:nvPicPr>
          <p:cNvPr id="6" name="Paul Mauriat - Alouette (тема из передачи «В мире животных») (1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pic>
        <p:nvPicPr>
          <p:cNvPr id="7" name="Paul Mauriat - Alouette (тема из передачи «В мире животных») (1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pic>
        <p:nvPicPr>
          <p:cNvPr id="8" name="музыка в мире животных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pic>
        <p:nvPicPr>
          <p:cNvPr id="9" name="Рисунок 8" descr="http://www.playcast.ru/uploads/2016/06/21/19058915.png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8144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550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85501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85501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5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 numSld="45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38550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 numSld="45" showWhenStopped="0">
                <p:cTn id="23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 numSld="999" showWhenStopped="0">
                <p:cTn id="24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Администратор\Desktop\спасем земную красоту\спасем земную красоту\DSCF425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http://www.playcast.ru/uploads/2016/06/21/19058915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5314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0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Администратор\Desktop\экология\Экология выставки\DSCF43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http://www.playcast.ru/uploads/2016/06/21/19058915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37608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 descr="http://www.playcast.ru/uploads/2016/06/21/19058915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76859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im0-tub-ru.yandex.net/i?id=faa15a7a31a4547b407bfe57d35a3222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2" y="692695"/>
            <a:ext cx="9144000" cy="5891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http://www.playcast.ru/uploads/2016/06/21/19058915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7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130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Администратор\Desktop\экология\Экология выставки\DSCF43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http://www.playcast.ru/uploads/2016/06/21/19058915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23445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9" descr="C:\Users\Администратор\Desktop\спасем земную красоту\спасем земную красоту\DSCF425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0512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http://www.playcast.ru/uploads/2016/06/21/19058915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0512" cy="68853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15603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3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Администратор\Desktop\спасем земную красоту\спасем земную красоту\DSCF42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3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http://www.playcast.ru/uploads/2016/06/21/19058915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3" y="0"/>
            <a:ext cx="913293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40410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76056" y="404664"/>
            <a:ext cx="3456384" cy="572149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ru-RU" sz="2000" b="1" dirty="0" smtClean="0"/>
          </a:p>
          <a:p>
            <a:pPr marL="0" indent="0" algn="ctr">
              <a:buNone/>
            </a:pPr>
            <a:r>
              <a:rPr lang="ru-RU" sz="2000" b="1" dirty="0" smtClean="0"/>
              <a:t>Прочитав книгу, ты узнаешь:</a:t>
            </a:r>
          </a:p>
          <a:p>
            <a:pPr marL="0" indent="0">
              <a:buNone/>
            </a:pPr>
            <a:r>
              <a:rPr lang="ru-RU" sz="2000" b="1" dirty="0" smtClean="0"/>
              <a:t>- Как и когда возник лес.</a:t>
            </a:r>
          </a:p>
          <a:p>
            <a:pPr marL="0" indent="0">
              <a:buNone/>
            </a:pPr>
            <a:r>
              <a:rPr lang="ru-RU" sz="2000" b="1" dirty="0"/>
              <a:t>-</a:t>
            </a:r>
            <a:r>
              <a:rPr lang="ru-RU" sz="2000" b="1" dirty="0" smtClean="0"/>
              <a:t> Роль леса в жизни планеты.</a:t>
            </a:r>
          </a:p>
          <a:p>
            <a:pPr marL="0" indent="0">
              <a:buNone/>
            </a:pPr>
            <a:r>
              <a:rPr lang="ru-RU" sz="2000" b="1" dirty="0" smtClean="0"/>
              <a:t>- Использование лесов и т.д.</a:t>
            </a:r>
          </a:p>
          <a:p>
            <a:pPr marL="0" indent="0" algn="ctr">
              <a:buNone/>
            </a:pPr>
            <a:r>
              <a:rPr lang="ru-RU" sz="2000" b="1" dirty="0" smtClean="0"/>
              <a:t>А также об  основных типах лесов нашей необъятной планеты:</a:t>
            </a:r>
          </a:p>
          <a:p>
            <a:pPr marL="0" indent="0">
              <a:buNone/>
            </a:pPr>
            <a:r>
              <a:rPr lang="ru-RU" sz="2000" b="1" dirty="0"/>
              <a:t> </a:t>
            </a:r>
            <a:r>
              <a:rPr lang="ru-RU" sz="2000" b="1" dirty="0" smtClean="0"/>
              <a:t>- Хвойные северные леса     (тайга)</a:t>
            </a:r>
          </a:p>
          <a:p>
            <a:pPr marL="0" indent="0">
              <a:buNone/>
            </a:pPr>
            <a:r>
              <a:rPr lang="ru-RU" sz="2000" b="1" dirty="0"/>
              <a:t> </a:t>
            </a:r>
            <a:r>
              <a:rPr lang="ru-RU" sz="2000" b="1" dirty="0" smtClean="0"/>
              <a:t> - Амазонские леса (сельва)</a:t>
            </a:r>
          </a:p>
          <a:p>
            <a:pPr marL="0" indent="0">
              <a:buNone/>
            </a:pPr>
            <a:r>
              <a:rPr lang="ru-RU" sz="2000" b="1" dirty="0"/>
              <a:t> </a:t>
            </a:r>
            <a:r>
              <a:rPr lang="ru-RU" sz="2000" b="1" dirty="0" smtClean="0"/>
              <a:t> - Тропические леса и т. д.</a:t>
            </a:r>
          </a:p>
          <a:p>
            <a:pPr marL="0" indent="0" algn="ctr">
              <a:buNone/>
            </a:pPr>
            <a:r>
              <a:rPr lang="ru-RU" sz="2000" b="1" dirty="0" smtClean="0"/>
              <a:t>О растительном мире лесов: деревьях, кустарниках, лишайниках, грибах и т. д. Животном мире лесов: животных, насекомых, пресмыкающихся и т. д.</a:t>
            </a: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79703">
            <a:off x="802040" y="352872"/>
            <a:ext cx="4385387" cy="5847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 descr="http://www.playcast.ru/uploads/2016/06/21/19058915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57316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867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://s12.favim.com/orig/160215/flower-gif-Favim.com-4002812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http://www.playcast.ru/uploads/2016/06/21/19058915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18682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Книга - Детская энциклопедия Махаон - МИР ЛЕСА фот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8424936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 rot="10800000" flipV="1">
            <a:off x="1907701" y="5273389"/>
            <a:ext cx="5760643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dirty="0" smtClean="0"/>
              <a:t>На этой странице дается подробная информация о северных хвойных лесах, рассказывается о чудесной смоле.</a:t>
            </a:r>
          </a:p>
        </p:txBody>
      </p:sp>
      <p:pic>
        <p:nvPicPr>
          <p:cNvPr id="4" name="Рисунок 3" descr="http://www.playcast.ru/uploads/2016/06/21/19058915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133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53582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otkrytkigif.ru/_ph/88/2/184296246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http://www.playcast.ru/uploads/2016/06/21/19058915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06700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Книга - Детская энциклопедия Махаон - МИР ЛЕСА фот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46" y="260647"/>
            <a:ext cx="9180512" cy="4392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9672" y="4653137"/>
            <a:ext cx="6264696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dirty="0" smtClean="0"/>
              <a:t>На этой странице рассказывается о величественных бабочках тропических лесов.  Дети узнают как появляются бабочки, какую пользу приносят бабочки, какие бабочки ядовиты. Благодаря этой книги дети узнают, насколько необычна и разнообразна наша планета Земля.</a:t>
            </a:r>
          </a:p>
        </p:txBody>
      </p:sp>
      <p:pic>
        <p:nvPicPr>
          <p:cNvPr id="4" name="Рисунок 3" descr="http://mobiliv.ru/_ph/172/2/424662523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5734496"/>
            <a:ext cx="1944216" cy="112350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www.playcast.ru/uploads/2016/06/21/19058915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94626" cy="68579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450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Администратор\Desktop\спасем земную красоту\спасем земную красоту\DSCF427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09607">
            <a:off x="272315" y="537269"/>
            <a:ext cx="4308331" cy="5837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692696"/>
            <a:ext cx="4038600" cy="5433467"/>
          </a:xfrm>
        </p:spPr>
        <p:txBody>
          <a:bodyPr>
            <a:normAutofit/>
          </a:bodyPr>
          <a:lstStyle/>
          <a:p>
            <a:endParaRPr lang="ru-RU" sz="1700" dirty="0" smtClean="0"/>
          </a:p>
          <a:p>
            <a:r>
              <a:rPr lang="ru-RU" sz="1700" dirty="0" smtClean="0"/>
              <a:t>Трудно </a:t>
            </a:r>
            <a:r>
              <a:rPr lang="ru-RU" sz="1700" dirty="0"/>
              <a:t>представить нашу </a:t>
            </a:r>
            <a:r>
              <a:rPr lang="ru-RU" sz="1700" dirty="0" smtClean="0"/>
              <a:t>жизнь</a:t>
            </a:r>
          </a:p>
          <a:p>
            <a:pPr marL="0" indent="0">
              <a:buNone/>
            </a:pPr>
            <a:r>
              <a:rPr lang="ru-RU" sz="1700" dirty="0" smtClean="0"/>
              <a:t> </a:t>
            </a:r>
            <a:r>
              <a:rPr lang="ru-RU" sz="1700" dirty="0"/>
              <a:t>без деревьев. Их называют </a:t>
            </a:r>
            <a:endParaRPr lang="ru-RU" sz="1700" dirty="0" smtClean="0"/>
          </a:p>
          <a:p>
            <a:pPr marL="0" indent="0">
              <a:buNone/>
            </a:pPr>
            <a:r>
              <a:rPr lang="ru-RU" sz="1700" dirty="0" smtClean="0"/>
              <a:t>легкими </a:t>
            </a:r>
            <a:r>
              <a:rPr lang="ru-RU" sz="1700" dirty="0"/>
              <a:t>планеты, потому что </a:t>
            </a:r>
            <a:endParaRPr lang="ru-RU" sz="1700" dirty="0" smtClean="0"/>
          </a:p>
          <a:p>
            <a:pPr marL="0" indent="0">
              <a:buNone/>
            </a:pPr>
            <a:r>
              <a:rPr lang="ru-RU" sz="1700" dirty="0" smtClean="0"/>
              <a:t>они </a:t>
            </a:r>
            <a:r>
              <a:rPr lang="ru-RU" sz="1700" dirty="0"/>
              <a:t>вырабатывают кислород. </a:t>
            </a:r>
            <a:endParaRPr lang="ru-RU" sz="1700" dirty="0" smtClean="0"/>
          </a:p>
          <a:p>
            <a:r>
              <a:rPr lang="ru-RU" sz="1700" dirty="0" smtClean="0"/>
              <a:t>Чуть </a:t>
            </a:r>
            <a:r>
              <a:rPr lang="ru-RU" sz="1700" dirty="0"/>
              <a:t>ли не каждый второй </a:t>
            </a:r>
            <a:endParaRPr lang="ru-RU" sz="1700" dirty="0" smtClean="0"/>
          </a:p>
          <a:p>
            <a:pPr marL="0" indent="0">
              <a:buNone/>
            </a:pPr>
            <a:r>
              <a:rPr lang="ru-RU" sz="1700" dirty="0" smtClean="0"/>
              <a:t>предмет </a:t>
            </a:r>
            <a:r>
              <a:rPr lang="ru-RU" sz="1700" dirty="0"/>
              <a:t>в нашем быту </a:t>
            </a:r>
            <a:r>
              <a:rPr lang="ru-RU" sz="1700" dirty="0" smtClean="0"/>
              <a:t>сделан</a:t>
            </a:r>
          </a:p>
          <a:p>
            <a:pPr marL="0" indent="0">
              <a:buNone/>
            </a:pPr>
            <a:r>
              <a:rPr lang="ru-RU" sz="1700" dirty="0"/>
              <a:t> </a:t>
            </a:r>
            <a:r>
              <a:rPr lang="ru-RU" sz="1700" dirty="0">
                <a:hlinkClick r:id="rId3"/>
              </a:rPr>
              <a:t>из дерева</a:t>
            </a:r>
            <a:r>
              <a:rPr lang="ru-RU" sz="1700" dirty="0"/>
              <a:t>. </a:t>
            </a:r>
            <a:endParaRPr lang="ru-RU" sz="1700" dirty="0" smtClean="0"/>
          </a:p>
          <a:p>
            <a:r>
              <a:rPr lang="ru-RU" sz="1700" dirty="0" smtClean="0"/>
              <a:t>А </a:t>
            </a:r>
            <a:r>
              <a:rPr lang="ru-RU" sz="1700" dirty="0"/>
              <a:t>какое наслаждение прогуляться </a:t>
            </a:r>
            <a:endParaRPr lang="ru-RU" sz="1700" dirty="0" smtClean="0"/>
          </a:p>
          <a:p>
            <a:r>
              <a:rPr lang="ru-RU" sz="1700" dirty="0" smtClean="0"/>
              <a:t>по </a:t>
            </a:r>
            <a:r>
              <a:rPr lang="ru-RU" sz="1700" dirty="0"/>
              <a:t>осеннему лесу! </a:t>
            </a:r>
            <a:endParaRPr lang="ru-RU" sz="1700" dirty="0" smtClean="0"/>
          </a:p>
          <a:p>
            <a:endParaRPr lang="ru-RU" sz="1700" dirty="0" smtClean="0"/>
          </a:p>
          <a:p>
            <a:r>
              <a:rPr lang="ru-RU" sz="1700" dirty="0" smtClean="0"/>
              <a:t>Прочти </a:t>
            </a:r>
            <a:r>
              <a:rPr lang="ru-RU" sz="1700" dirty="0"/>
              <a:t>эту </a:t>
            </a:r>
            <a:r>
              <a:rPr lang="ru-RU" sz="1700" dirty="0" smtClean="0"/>
              <a:t>богато</a:t>
            </a:r>
          </a:p>
          <a:p>
            <a:pPr marL="0" indent="0">
              <a:buNone/>
            </a:pPr>
            <a:r>
              <a:rPr lang="ru-RU" sz="1700" dirty="0" smtClean="0"/>
              <a:t> </a:t>
            </a:r>
            <a:r>
              <a:rPr lang="ru-RU" sz="1700" dirty="0"/>
              <a:t>иллюстрированную книгу </a:t>
            </a:r>
            <a:endParaRPr lang="ru-RU" sz="1700" dirty="0" smtClean="0"/>
          </a:p>
          <a:p>
            <a:pPr marL="0" indent="0">
              <a:buNone/>
            </a:pPr>
            <a:r>
              <a:rPr lang="ru-RU" sz="1700" dirty="0" smtClean="0"/>
              <a:t>и </a:t>
            </a:r>
            <a:r>
              <a:rPr lang="ru-RU" sz="1700" dirty="0"/>
              <a:t>ты узнаешь много нового </a:t>
            </a:r>
            <a:endParaRPr lang="ru-RU" sz="1700" dirty="0" smtClean="0"/>
          </a:p>
          <a:p>
            <a:pPr marL="0" indent="0">
              <a:buNone/>
            </a:pPr>
            <a:r>
              <a:rPr lang="ru-RU" sz="1700" dirty="0" smtClean="0"/>
              <a:t>о </a:t>
            </a:r>
            <a:r>
              <a:rPr lang="ru-RU" sz="1700" dirty="0"/>
              <a:t>нашем "зеленом друге".</a:t>
            </a:r>
            <a:br>
              <a:rPr lang="ru-RU" sz="1700" dirty="0"/>
            </a:br>
            <a:endParaRPr lang="ru-RU" sz="1700" dirty="0"/>
          </a:p>
        </p:txBody>
      </p:sp>
      <p:pic>
        <p:nvPicPr>
          <p:cNvPr id="5" name="Объект 4" descr="http://www.playcast.ru/uploads/2016/06/21/19058915.png"/>
          <p:cNvPicPr>
            <a:picLocks noGrp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42071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://www.neizvestniy-geniy.ru/images/works/photo/2015/10/1488012_1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496944" cy="6336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http://www.playcast.ru/uploads/2016/06/21/19058915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05722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Иллюстрация 1 из 36 для Деревья. Школьный путеводитель - Сергей Афонькин | Лабиринт - книги. Источник: Мешкова Юлия Алексеевн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282005"/>
            <a:ext cx="8136904" cy="6243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http://www.playcast.ru/uploads/2016/06/21/19058915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90147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Иллюстрация 2 из 36 для Деревья. Школьный путеводитель - Сергей Афонькин | Лабиринт - книги. Источник: Мешкова Юлия Алексеевн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68760"/>
            <a:ext cx="8640960" cy="5589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http://www.gifki.org/data/media/230/ptitsa-animatsionnaya-kartinka-0565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76672"/>
            <a:ext cx="2195736" cy="1340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http://www.playcast.ru/uploads/2016/06/21/19058915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366572" cy="67413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98875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Иллюстрация 5 из 36 для Деревья. Школьный путеводитель - Сергей Афонькин | Лабиринт - книги. Источник: Мешкова Юлия Алексеевн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407" y="1628800"/>
            <a:ext cx="8208912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1556792"/>
          </a:xfrm>
        </p:spPr>
        <p:txBody>
          <a:bodyPr>
            <a:normAutofit fontScale="90000"/>
          </a:bodyPr>
          <a:lstStyle/>
          <a:p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Эта книга приглашает тебя в увлекательное путешествие </a:t>
            </a:r>
            <a:br>
              <a:rPr lang="ru-RU" sz="2000" dirty="0" smtClean="0"/>
            </a:br>
            <a:r>
              <a:rPr lang="ru-RU" sz="2000" dirty="0" smtClean="0"/>
              <a:t>по лесу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pic>
        <p:nvPicPr>
          <p:cNvPr id="5" name="Объект 4" descr="http://www.playcast.ru/uploads/2016/06/21/19058915.png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26372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Иллюстрация 3 из 31 для Грибы и ягоды - Сергей Афонькин | Лабиринт - книги. Источник: Зеленый Ёж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1" y="1844824"/>
            <a:ext cx="9144000" cy="5013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288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Как называется эта ягода?</a:t>
            </a:r>
            <a:endParaRPr lang="ru-RU" dirty="0"/>
          </a:p>
        </p:txBody>
      </p:sp>
      <p:pic>
        <p:nvPicPr>
          <p:cNvPr id="7" name="Объект 6" descr="http://www.playcast.ru/uploads/2016/06/21/19058915.png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1"/>
            <a:ext cx="9153525" cy="68579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2278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Иллюстрация 5 из 31 для Грибы и ягоды - Сергей Афонькин | Лабиринт - книги. Источник: Зеленый Ёж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1772816"/>
            <a:ext cx="9215189" cy="5085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288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4000" dirty="0" smtClean="0"/>
              <a:t>Где найти землянику?</a:t>
            </a:r>
            <a:endParaRPr lang="ru-RU" sz="4000" dirty="0"/>
          </a:p>
        </p:txBody>
      </p:sp>
      <p:pic>
        <p:nvPicPr>
          <p:cNvPr id="4" name="Рисунок 3" descr="http://www.playcast.ru/uploads/2016/06/21/19058915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9215189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9428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Иллюстрация 9 из 31 для Грибы и ягоды - Сергей Афонькин | Лабиринт - книги. Источник: Зеленый Ёж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99" y="1700808"/>
            <a:ext cx="9144000" cy="5157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28800"/>
          </a:xfrm>
        </p:spPr>
        <p:txBody>
          <a:bodyPr>
            <a:normAutofit fontScale="90000"/>
          </a:bodyPr>
          <a:lstStyle/>
          <a:p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Съедобен ли этот гриб?</a:t>
            </a:r>
            <a:endParaRPr lang="ru-RU" sz="4000" dirty="0"/>
          </a:p>
        </p:txBody>
      </p:sp>
      <p:pic>
        <p:nvPicPr>
          <p:cNvPr id="4" name="Рисунок 3" descr="http://www.playcast.ru/uploads/2016/06/21/19058915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256" y="0"/>
            <a:ext cx="919651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2892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Администратор\Desktop\спасем земную красоту\спасем земную красоту\DSCF427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57763">
            <a:off x="2819429" y="2266042"/>
            <a:ext cx="3354394" cy="4184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" y="0"/>
            <a:ext cx="8686799" cy="1772816"/>
          </a:xfrm>
        </p:spPr>
        <p:txBody>
          <a:bodyPr>
            <a:normAutofit fontScale="90000"/>
          </a:bodyPr>
          <a:lstStyle/>
          <a:p>
            <a:pPr marL="0" indent="0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200" b="1" dirty="0" smtClean="0"/>
              <a:t>Обо </a:t>
            </a:r>
            <a:r>
              <a:rPr lang="ru-RU" sz="2200" b="1" dirty="0"/>
              <a:t>всем этом и о многом другом </a:t>
            </a:r>
            <a:r>
              <a:rPr lang="ru-RU" sz="2200" b="1" dirty="0" smtClean="0"/>
              <a:t>ты узнаешь </a:t>
            </a:r>
            <a:r>
              <a:rPr lang="ru-RU" sz="2200" b="1" dirty="0"/>
              <a:t>в этой книге с великолепными красочными иллюстрациями. </a:t>
            </a:r>
            <a:br>
              <a:rPr lang="ru-RU" sz="2200" b="1" dirty="0"/>
            </a:br>
            <a:r>
              <a:rPr lang="ru-RU" b="1" dirty="0"/>
              <a:t/>
            </a:r>
            <a:br>
              <a:rPr lang="ru-RU" b="1" dirty="0"/>
            </a:br>
            <a:endParaRPr lang="ru-RU" b="1" dirty="0"/>
          </a:p>
        </p:txBody>
      </p:sp>
      <p:pic>
        <p:nvPicPr>
          <p:cNvPr id="4" name="Рисунок 3" descr="http://www.playcast.ru/uploads/2016/06/21/19058915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817" y="1"/>
            <a:ext cx="917981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80148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048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499992" y="531188"/>
            <a:ext cx="3816424" cy="5594976"/>
          </a:xfrm>
        </p:spPr>
        <p:txBody>
          <a:bodyPr>
            <a:normAutofit fontScale="92500"/>
          </a:bodyPr>
          <a:lstStyle/>
          <a:p>
            <a:endParaRPr lang="ru-RU" sz="1700" dirty="0" smtClean="0"/>
          </a:p>
          <a:p>
            <a:endParaRPr lang="ru-RU" sz="1700" dirty="0"/>
          </a:p>
          <a:p>
            <a:r>
              <a:rPr lang="ru-RU" sz="2400" b="1" dirty="0" smtClean="0"/>
              <a:t>Книга познакомит тебя с распространенными видами </a:t>
            </a:r>
            <a:r>
              <a:rPr lang="ru-RU" sz="2400" b="1" dirty="0"/>
              <a:t>животных, обитающих в лесах России. </a:t>
            </a:r>
            <a:endParaRPr lang="ru-RU" sz="2400" b="1" dirty="0" smtClean="0"/>
          </a:p>
          <a:p>
            <a:r>
              <a:rPr lang="ru-RU" sz="2400" b="1" dirty="0" smtClean="0"/>
              <a:t>Издание </a:t>
            </a:r>
            <a:r>
              <a:rPr lang="ru-RU" sz="2400" b="1" dirty="0"/>
              <a:t>содержит красочные иллюстрации животных и краткое описание их внешнего строения, образа жизни, распространения </a:t>
            </a:r>
            <a:endParaRPr lang="ru-RU" sz="2400" b="1" dirty="0" smtClean="0"/>
          </a:p>
          <a:p>
            <a:r>
              <a:rPr lang="ru-RU" sz="2400" b="1" dirty="0" smtClean="0"/>
              <a:t>и </a:t>
            </a:r>
            <a:r>
              <a:rPr lang="ru-RU" sz="2400" b="1" dirty="0"/>
              <a:t>значения для </a:t>
            </a:r>
            <a:endParaRPr lang="ru-RU" sz="2400" b="1" dirty="0" smtClean="0"/>
          </a:p>
          <a:p>
            <a:r>
              <a:rPr lang="ru-RU" sz="2400" b="1" dirty="0" smtClean="0"/>
              <a:t>человека</a:t>
            </a:r>
            <a:r>
              <a:rPr lang="ru-RU" sz="2400" b="1" dirty="0"/>
              <a:t>.</a:t>
            </a:r>
            <a:br>
              <a:rPr lang="ru-RU" sz="2400" b="1" dirty="0"/>
            </a:br>
            <a:endParaRPr lang="ru-RU" sz="2400" b="1" dirty="0"/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72570">
            <a:off x="570562" y="783009"/>
            <a:ext cx="4102136" cy="54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 descr="http://www.playcast.ru/uploads/2016/06/21/19058915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19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15551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993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Иллюстрация 1 из 30 для Атлас. Животные леса (3582) - Бровкина, Сивоглазов | Лабиринт - книги. Источник: Лабирин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4664"/>
            <a:ext cx="9144000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http://1.bp.blogspot.com/-L3bVNFP0ZTo/UUyEP7wUwgI/AAAAAAAAGXA/nt87WdJhQmQ/s1600/67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725144"/>
            <a:ext cx="3851920" cy="136175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http://www.playcast.ru/uploads/2016/06/21/19058915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9180511" cy="69573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5188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Иллюстрация 2 из 30 для Атлас. Животные леса (3582) - Бровкина, Сивоглазов | Лабиринт - книги. Источник: Лабирин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82" y="260648"/>
            <a:ext cx="9108504" cy="5082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 descr="http://smayli.ru/data/smiles/jivotniea-96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4766" y="5157192"/>
            <a:ext cx="1979712" cy="148478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www.playcast.ru/uploads/2016/06/21/19058915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848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51853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2" name="Picture 4" descr="Иллюстрация 25 из 30 для Атлас. Животные леса (3582) - Бровкина, Сивоглазов | Лабиринт - книги. Источник: Red cat ;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80"/>
            <a:ext cx="9144000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kartinki-vernisazh.ru/_ph/15/2/369188010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5505003"/>
            <a:ext cx="2123729" cy="1340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 descr="http://www.playcast.ru/uploads/2016/06/21/19058915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457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77237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499992" y="539638"/>
            <a:ext cx="3888432" cy="5586525"/>
          </a:xfrm>
        </p:spPr>
        <p:txBody>
          <a:bodyPr>
            <a:normAutofit/>
          </a:bodyPr>
          <a:lstStyle/>
          <a:p>
            <a:r>
              <a:rPr lang="ru-RU" b="1" i="1" dirty="0"/>
              <a:t>Птицы</a:t>
            </a:r>
            <a:r>
              <a:rPr lang="ru-RU" b="1" dirty="0"/>
              <a:t> - прекраснейшие из земных существ. Стремительные и непостижимые, они всегда вызывали восхищение и зависть у человека. Открой для себя их </a:t>
            </a:r>
            <a:r>
              <a:rPr lang="ru-RU" b="1" dirty="0">
                <a:hlinkClick r:id="rId2"/>
              </a:rPr>
              <a:t>удивительный м</a:t>
            </a:r>
            <a:r>
              <a:rPr lang="ru-RU" dirty="0">
                <a:hlinkClick r:id="rId2"/>
              </a:rPr>
              <a:t>ир</a:t>
            </a:r>
            <a:r>
              <a:rPr lang="ru-RU" dirty="0"/>
              <a:t>. </a:t>
            </a:r>
            <a:br>
              <a:rPr lang="ru-RU" dirty="0"/>
            </a:br>
            <a:endParaRPr lang="ru-RU" dirty="0"/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81075">
            <a:off x="467545" y="764703"/>
            <a:ext cx="4032448" cy="54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Объект 4" descr="http://www.playcast.ru/uploads/2016/06/21/19058915.png"/>
          <p:cNvPicPr>
            <a:picLocks noGrp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32233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403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6" name="Picture 6" descr="Иллюстрация 12 из 16 для Птицы - Александр Бугаев | Лабиринт - книги. Источник: Мешкова Юлия Алексеевн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715" y="1844824"/>
            <a:ext cx="9173715" cy="5013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800" y="548680"/>
            <a:ext cx="6372198" cy="1296144"/>
          </a:xfrm>
        </p:spPr>
        <p:txBody>
          <a:bodyPr>
            <a:normAutofit fontScale="90000"/>
          </a:bodyPr>
          <a:lstStyle/>
          <a:p>
            <a:r>
              <a:rPr lang="ru-RU" sz="3200" b="1" dirty="0"/>
              <a:t>На каждой странице цветные иллюстрации </a:t>
            </a:r>
            <a:r>
              <a:rPr lang="ru-RU" sz="3200" b="1" dirty="0" smtClean="0"/>
              <a:t>птиц -  </a:t>
            </a:r>
            <a:r>
              <a:rPr lang="ru-RU" sz="3200" b="1" dirty="0"/>
              <a:t>древнейших обитателей нашей планеты.</a:t>
            </a:r>
          </a:p>
        </p:txBody>
      </p:sp>
      <p:pic>
        <p:nvPicPr>
          <p:cNvPr id="2050" name="Picture 2" descr="http://www.playcast.ru/uploads/2016/06/26/19107582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04664"/>
            <a:ext cx="2520280" cy="1844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http://www.playcast.ru/uploads/2016/06/21/19058915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715" y="0"/>
            <a:ext cx="928223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51552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Иллюстрация 7 из 16 для Птицы - Александр Бугаев | Лабиринт - книги. Источник: Panterr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340768"/>
            <a:ext cx="7992888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http://www.playcast.ru/uploads/2015/04/03/12985108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32656"/>
            <a:ext cx="1835696" cy="1340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http://www.playcast.ru/uploads/2016/06/21/19058915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54883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Иллюстрация 4 из 16 для Птицы - Александр Бугаев | Лабиринт - книги. Источник: Ромашка:-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12776"/>
            <a:ext cx="8064896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www.playcast.ru/uploads/2015/02/01/11901493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1617" y="260648"/>
            <a:ext cx="2771800" cy="1412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 descr="http://www.playcast.ru/uploads/2016/06/21/19058915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74116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neizvestniy-geniy.ru/images/works/photo/2013/06/958242_1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9127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Администратор\Desktop\спасем земную красоту\спасем земную красоту\DSCF425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0528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дминистратор\Desktop\спасем земную красоту\спасем земную красоту\DSCF425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6069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16016" y="620688"/>
            <a:ext cx="3970784" cy="5505475"/>
          </a:xfrm>
        </p:spPr>
        <p:txBody>
          <a:bodyPr/>
          <a:lstStyle/>
          <a:p>
            <a:r>
              <a:rPr lang="ru-RU" dirty="0" smtClean="0"/>
              <a:t>Эта книга расскажет тебе о многообразии видов рыб, расскажет о способах выживания этих прекрасных животных.</a:t>
            </a:r>
            <a:endParaRPr lang="ru-RU" dirty="0"/>
          </a:p>
        </p:txBody>
      </p:sp>
      <p:pic>
        <p:nvPicPr>
          <p:cNvPr id="5122" name="Picture 2" descr="C:\Users\Администратор\Desktop\спасем земную красоту\спасем земную красоту\DSCF427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68357">
            <a:off x="721386" y="662211"/>
            <a:ext cx="4155926" cy="5541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7833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12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Вы узнаете, что рыбы совсем даже не немые</a:t>
            </a:r>
            <a:endParaRPr lang="ru-RU" dirty="0"/>
          </a:p>
        </p:txBody>
      </p:sp>
      <p:pic>
        <p:nvPicPr>
          <p:cNvPr id="5" name="Объект 4" descr="http://jorjan.do.am/_ph/41/2/17809631.gif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56792"/>
            <a:ext cx="9144000" cy="53012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58162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Что они могут спать с открытыми глазами</a:t>
            </a:r>
            <a:endParaRPr lang="ru-RU" dirty="0"/>
          </a:p>
        </p:txBody>
      </p:sp>
      <p:pic>
        <p:nvPicPr>
          <p:cNvPr id="8194" name="Picture 2" descr="http://www.pageresource.com/wallpapers/wallpaper/friday-free-fish-ocean_1201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4784"/>
            <a:ext cx="9204176" cy="5373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3829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819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55679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Что самая большая рыба китовая акула – питается мельчайшими раками.</a:t>
            </a:r>
            <a:endParaRPr lang="ru-RU" dirty="0"/>
          </a:p>
        </p:txBody>
      </p:sp>
      <p:pic>
        <p:nvPicPr>
          <p:cNvPr id="6146" name="Picture 2" descr="http://www.gifmania.ru/Animated-Gifs-Zhivotnyye/Animations-Marine-Animals/Images-Fishes/Sharks/Sharks-69156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44824"/>
            <a:ext cx="9144000" cy="5013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8283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Администратор\Desktop\спасем земную красоту\спасем земную красоту\DSCF426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30605">
            <a:off x="251521" y="545282"/>
            <a:ext cx="4299942" cy="5904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32657"/>
            <a:ext cx="3888432" cy="554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4325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126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0703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24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2696"/>
            <a:ext cx="9144000" cy="6165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9613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536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4664"/>
            <a:ext cx="9144000" cy="6453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3948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433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624"/>
            <a:ext cx="9144000" cy="6813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 descr="http://www.playcast.ru/uploads/2016/06/21/19058915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78302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 descr="http://www.playcast.ru/uploads/2016/06/21/19058915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82973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Администратор\Desktop\спасем земную красоту\спасем земную красоту\DSCF426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http://www.playcast.ru/uploads/2016/06/21/19058915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988" y="0"/>
            <a:ext cx="9170988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5233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24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Администратор\Desktop\экология\Экология выставки\DSCF43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http://www.playcast.ru/uploads/2016/06/21/19058915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15356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Администратор\Desktop\спасем земную красоту\спасем земную красоту\DSCF425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2650" y="152400"/>
            <a:ext cx="5143500" cy="670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http://www.playcast.ru/uploads/2016/06/21/19058915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1"/>
            <a:ext cx="9144000" cy="68579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5043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Администратор\Desktop\спасем земную красоту\спасем земную красоту\DSCF426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http://www.playcast.ru/uploads/2016/06/21/19058915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0425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Администратор\Desktop\спасем земную красоту\спасем земную красоту\DSCF42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3" y="404664"/>
            <a:ext cx="9144000" cy="5904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http://www.playcast.ru/uploads/2016/06/21/19058915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53152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42115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229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Администратор\Desktop\спасем земную красоту\спасем земную красоту\DSCF426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9716"/>
            <a:ext cx="8172400" cy="6887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http://www.playcast.ru/uploads/2016/06/21/19058915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15782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33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дминистратор\Desktop\экология\Экология выставки\DSCF43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http://www.playcast.ru/uploads/2016/06/21/19058915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57359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Users\Администратор\Desktop\спасем земную красоту\спасем земную красоту\DSCF425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Администратор\Desktop\спасем земную красоту\спасем земную красоту\DSCF425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2650" y="152400"/>
            <a:ext cx="5143500" cy="670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 descr="http://www.playcast.ru/uploads/2016/06/21/19058915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65613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0"/>
            <a:ext cx="7772400" cy="6309320"/>
          </a:xfrm>
        </p:spPr>
        <p:txBody>
          <a:bodyPr>
            <a:noAutofit/>
          </a:bodyPr>
          <a:lstStyle/>
          <a:p>
            <a:pPr algn="ctr"/>
            <a:endParaRPr lang="ru-RU" b="1" dirty="0"/>
          </a:p>
          <a:p>
            <a:pPr algn="ctr"/>
            <a:r>
              <a:rPr lang="ru-RU" b="1" dirty="0" smtClean="0"/>
              <a:t>Использованные источники</a:t>
            </a:r>
          </a:p>
          <a:p>
            <a:pPr algn="ctr"/>
            <a:endParaRPr lang="ru-RU" b="1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400" b="1" dirty="0" err="1" smtClean="0"/>
              <a:t>Афонькин</a:t>
            </a:r>
            <a:r>
              <a:rPr lang="ru-RU" sz="1400" b="1" dirty="0" smtClean="0"/>
              <a:t>, С.Ю. В морях и океанах / С.Ю. </a:t>
            </a:r>
            <a:r>
              <a:rPr lang="ru-RU" sz="1400" b="1" dirty="0" err="1" smtClean="0"/>
              <a:t>Афонькин</a:t>
            </a:r>
            <a:r>
              <a:rPr lang="ru-RU" sz="1400" b="1" dirty="0" smtClean="0"/>
              <a:t>. – СПб.: «БКК», 2007. – 80 с.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400" b="1" dirty="0" err="1" smtClean="0"/>
              <a:t>Афонькин</a:t>
            </a:r>
            <a:r>
              <a:rPr lang="ru-RU" sz="1400" b="1" dirty="0" smtClean="0"/>
              <a:t>, С.Ю. Грибы и ягоды / С.Ю. </a:t>
            </a:r>
            <a:r>
              <a:rPr lang="ru-RU" sz="1400" b="1" dirty="0" err="1" smtClean="0"/>
              <a:t>Афонькин</a:t>
            </a:r>
            <a:r>
              <a:rPr lang="ru-RU" sz="1400" b="1" dirty="0" smtClean="0"/>
              <a:t>. – СП..: «БКК», 2010. – 96 с.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400" b="1" dirty="0" err="1" smtClean="0"/>
              <a:t>Афонькин</a:t>
            </a:r>
            <a:r>
              <a:rPr lang="ru-RU" sz="1400" b="1" dirty="0" smtClean="0"/>
              <a:t>, С.Ю. Деревья / С.Ю. </a:t>
            </a:r>
            <a:r>
              <a:rPr lang="ru-RU" sz="1400" b="1" dirty="0" err="1" smtClean="0"/>
              <a:t>Афонькин</a:t>
            </a:r>
            <a:r>
              <a:rPr lang="ru-RU" sz="1400" b="1" dirty="0" smtClean="0"/>
              <a:t>. – СПб.: «БКК», 2011. – 96 с.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400" b="1" dirty="0" err="1" smtClean="0"/>
              <a:t>Афонькин</a:t>
            </a:r>
            <a:r>
              <a:rPr lang="ru-RU" sz="1400" b="1" dirty="0" smtClean="0"/>
              <a:t>, С.Ю. Жизнь в пресной воде / С.Ю. </a:t>
            </a:r>
            <a:r>
              <a:rPr lang="ru-RU" sz="1400" b="1" dirty="0" err="1" smtClean="0"/>
              <a:t>Афонькин</a:t>
            </a:r>
            <a:r>
              <a:rPr lang="ru-RU" sz="1400" b="1" dirty="0" smtClean="0"/>
              <a:t>. – СПб.: «БКК», 2006. – 96 с.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400" b="1" dirty="0" smtClean="0"/>
              <a:t>Бровкина, Е.Т. Животные леса / Е.Т. Бровкина, В.И. </a:t>
            </a:r>
            <a:r>
              <a:rPr lang="ru-RU" sz="1400" b="1" dirty="0" err="1" smtClean="0"/>
              <a:t>Сивоглазов</a:t>
            </a:r>
            <a:r>
              <a:rPr lang="ru-RU" sz="1400" b="1" dirty="0" smtClean="0"/>
              <a:t>. – М.: Дрофа, 2008.- 63 с.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400" b="1" dirty="0" smtClean="0"/>
              <a:t>Бугаев, А.Г. Птицы / А.Г. Бугаев. – СПб.: «БКК», 2008. – 96 с.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400" b="1" dirty="0" smtClean="0"/>
              <a:t>Кете, </a:t>
            </a:r>
            <a:r>
              <a:rPr lang="ru-RU" sz="1400" b="1" dirty="0" err="1" smtClean="0"/>
              <a:t>Райнер</a:t>
            </a:r>
            <a:r>
              <a:rPr lang="ru-RU" sz="1400" b="1" dirty="0" smtClean="0"/>
              <a:t>. Наша Земля / Р. Кете. – М.: ООО ТД «Издательство Мир книги», 2007. – 48 с.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400" b="1" dirty="0" err="1" smtClean="0"/>
              <a:t>Крумменерль</a:t>
            </a:r>
            <a:r>
              <a:rPr lang="ru-RU" sz="1400" b="1" dirty="0" smtClean="0"/>
              <a:t>, </a:t>
            </a:r>
            <a:r>
              <a:rPr lang="ru-RU" sz="1400" b="1" dirty="0" err="1" smtClean="0"/>
              <a:t>Райнер</a:t>
            </a:r>
            <a:r>
              <a:rPr lang="ru-RU" sz="1400" b="1" dirty="0" smtClean="0"/>
              <a:t>. Природные катастрофы / Р. </a:t>
            </a:r>
            <a:r>
              <a:rPr lang="ru-RU" sz="1400" b="1" dirty="0" err="1" smtClean="0"/>
              <a:t>Крумменерль</a:t>
            </a:r>
            <a:r>
              <a:rPr lang="ru-RU" sz="1400" b="1" dirty="0" smtClean="0"/>
              <a:t>. – М.: ООО ТД «Издательство Мир книги», 2008. – 48 с.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400" b="1" dirty="0" err="1" smtClean="0"/>
              <a:t>Махлин</a:t>
            </a:r>
            <a:r>
              <a:rPr lang="ru-RU" sz="1400" b="1" dirty="0" smtClean="0"/>
              <a:t>, М.Д. Жизнь в соленой воде / М.Д. </a:t>
            </a:r>
            <a:r>
              <a:rPr lang="ru-RU" sz="1400" b="1" dirty="0" err="1" smtClean="0"/>
              <a:t>Махлин</a:t>
            </a:r>
            <a:r>
              <a:rPr lang="ru-RU" sz="1400" b="1" dirty="0" smtClean="0"/>
              <a:t>. – СПб.: «БКК», 2010. – 96 с.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400" b="1" dirty="0" smtClean="0"/>
              <a:t>Мир моря. – М.: ЗАО Компания «Махаон», 2006. – 123 с.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400" b="1" dirty="0" smtClean="0"/>
              <a:t>Мир леса. – М.: ЗАО Компания «Махаон», 2006. – 125 с.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400" b="1" dirty="0" smtClean="0"/>
              <a:t>Фишер, </a:t>
            </a:r>
            <a:r>
              <a:rPr lang="ru-RU" sz="1400" b="1" dirty="0" err="1" smtClean="0"/>
              <a:t>Торстен</a:t>
            </a:r>
            <a:r>
              <a:rPr lang="ru-RU" sz="1400" b="1" dirty="0" smtClean="0"/>
              <a:t>. Рыбы / Т. Фишер. – М.: ООО ТД «Издательство Мир книги, 2007. – 48 с.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400" b="1" dirty="0" err="1" smtClean="0"/>
              <a:t>Флэннери</a:t>
            </a:r>
            <a:r>
              <a:rPr lang="ru-RU" sz="1400" b="1" dirty="0" smtClean="0"/>
              <a:t>, Тим. Грозит ли Земле катастрофа / Т. </a:t>
            </a:r>
            <a:r>
              <a:rPr lang="ru-RU" sz="1400" b="1" dirty="0" err="1" smtClean="0"/>
              <a:t>Флэннери</a:t>
            </a:r>
            <a:r>
              <a:rPr lang="ru-RU" sz="1400" b="1" dirty="0" smtClean="0"/>
              <a:t>. М.: ООО ТД «Издательство Мир книги», 2007. – 352 с.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400" b="1" dirty="0" smtClean="0"/>
              <a:t>Интернет ресурсы</a:t>
            </a:r>
            <a:endParaRPr lang="ru-RU" sz="1400" b="1" dirty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ru-RU" sz="1400" b="1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ru-RU" sz="1400" b="1" dirty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ru-RU" sz="1400" b="1" dirty="0"/>
          </a:p>
        </p:txBody>
      </p:sp>
      <p:pic>
        <p:nvPicPr>
          <p:cNvPr id="4" name="Рисунок 3" descr="http://www.playcast.ru/uploads/2016/06/21/19058915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53170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45050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Автор виртуальной выставки</a:t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sz="3600" dirty="0" smtClean="0"/>
              <a:t>Заведующая</a:t>
            </a:r>
            <a:br>
              <a:rPr lang="ru-RU" sz="3600" dirty="0" smtClean="0"/>
            </a:br>
            <a:r>
              <a:rPr lang="ru-RU" sz="3600" dirty="0" smtClean="0"/>
              <a:t> детской библиотекой № 3</a:t>
            </a:r>
            <a:br>
              <a:rPr lang="ru-RU" sz="3600" dirty="0" smtClean="0"/>
            </a:br>
            <a:r>
              <a:rPr lang="ru-RU" sz="3600" dirty="0" smtClean="0"/>
              <a:t> МБУК «ЦСДБ</a:t>
            </a:r>
            <a:br>
              <a:rPr lang="ru-RU" sz="3600" dirty="0" smtClean="0"/>
            </a:br>
            <a:r>
              <a:rPr lang="ru-RU" sz="3600" dirty="0" smtClean="0"/>
              <a:t> г. Брянска»</a:t>
            </a:r>
            <a:br>
              <a:rPr lang="ru-RU" sz="3600" dirty="0" smtClean="0"/>
            </a:br>
            <a:r>
              <a:rPr lang="ru-RU" dirty="0" smtClean="0"/>
              <a:t>                       </a:t>
            </a:r>
            <a:r>
              <a:rPr lang="ru-RU" sz="3600" dirty="0" smtClean="0"/>
              <a:t>Чеботарь И.В.</a:t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  <p:pic>
        <p:nvPicPr>
          <p:cNvPr id="3" name="Рисунок 2" descr="http://smayls.ru/data/smiles/animashki-cvety-960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005064"/>
            <a:ext cx="2232248" cy="16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www.playcast.ru/uploads/2016/06/21/19058915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68579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74956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789</TotalTime>
  <Words>589</Words>
  <Application>Microsoft Office PowerPoint</Application>
  <PresentationFormat>Экран (4:3)</PresentationFormat>
  <Paragraphs>65</Paragraphs>
  <Slides>53</Slides>
  <Notes>0</Notes>
  <HiddenSlides>0</HiddenSlides>
  <MMClips>5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53</vt:i4>
      </vt:variant>
    </vt:vector>
  </HeadingPairs>
  <TitlesOfParts>
    <vt:vector size="54" baseType="lpstr">
      <vt:lpstr>Тема Office</vt:lpstr>
      <vt:lpstr>МБУК «ЦСДБ г. Брянска» Детская библиотека № 3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Эта книга приглашает тебя в увлекательное путешествие  по лесу  </vt:lpstr>
      <vt:lpstr>  Как называется эта ягода?</vt:lpstr>
      <vt:lpstr>  Где найти землянику?</vt:lpstr>
      <vt:lpstr>  Съедобен ли этот гриб?</vt:lpstr>
      <vt:lpstr>    Обо всем этом и о многом другом ты узнаешь в этой книге с великолепными красочными иллюстрациями.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 каждой странице цветные иллюстрации птиц -  древнейших обитателей нашей планеты.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Вы узнаете, что рыбы совсем даже не немые</vt:lpstr>
      <vt:lpstr>Что они могут спать с открытыми глазами</vt:lpstr>
      <vt:lpstr>Что самая большая рыба китовая акула – питается мельчайшими раками.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Автор виртуальной выставки  Заведующая  детской библиотекой № 3  МБУК «ЦСДБ  г. Брянска»                        Чеботарь И.В.  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МБУК «ЦСДБ г. Брянска» Детская библиотека № 3</dc:title>
  <dc:creator>2</dc:creator>
  <cp:lastModifiedBy>2</cp:lastModifiedBy>
  <cp:revision>76</cp:revision>
  <dcterms:created xsi:type="dcterms:W3CDTF">2017-02-15T12:17:55Z</dcterms:created>
  <dcterms:modified xsi:type="dcterms:W3CDTF">2017-03-06T08:21:37Z</dcterms:modified>
</cp:coreProperties>
</file>