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11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9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F63A7-57AF-410A-95D1-CB2E0E72F5DB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993ED0-F0D1-4F49-9493-38A9BC18B8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search?newwindow=1&amp;client=opera&amp;bi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34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МБУК «ЦЕНТРАЛИЗОВАННАЯ СИСТЕМА ДЕТСКИХ БИБЛИОТЕК Г. БРЯНСКА»</a:t>
            </a:r>
          </a:p>
          <a:p>
            <a:pPr algn="ct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ДЕТСКАЯ БИБЛИОТЕКА №9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714488"/>
            <a:ext cx="382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ПРЕДСТАВЛЯЕТ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8694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УДИВИТЕЛЬНЫЕ МЕСТА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НАШЕЙ ПЛАНЕТЫ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6072206"/>
            <a:ext cx="273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Озеро </a:t>
            </a:r>
            <a:r>
              <a:rPr lang="ru-RU" sz="2400" b="1" i="1" dirty="0" err="1"/>
              <a:t>Келимуту</a:t>
            </a:r>
            <a:endParaRPr lang="ru-RU" sz="2400" b="1" i="1" dirty="0"/>
          </a:p>
        </p:txBody>
      </p:sp>
      <p:pic>
        <p:nvPicPr>
          <p:cNvPr id="8194" name="Picture 2" descr="C:\Users\biblioteka1\Desktop\Картинки\Чудеса планеты\Озера Келимуту на острове Флорес в Индонез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690835" cy="493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5857892"/>
            <a:ext cx="332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Озеро </a:t>
            </a:r>
            <a:r>
              <a:rPr lang="ru-RU" sz="2800" b="1" i="1" dirty="0"/>
              <a:t>- Лох - </a:t>
            </a:r>
            <a:r>
              <a:rPr lang="ru-RU" sz="2800" b="1" i="1" dirty="0" err="1"/>
              <a:t>Несс</a:t>
            </a:r>
            <a:endParaRPr lang="ru-RU" sz="2800" b="1" i="1" dirty="0"/>
          </a:p>
        </p:txBody>
      </p:sp>
      <p:pic>
        <p:nvPicPr>
          <p:cNvPr id="9218" name="Picture 2" descr="C:\Users\biblioteka1\Desktop\Картинки\Чудеса планеты\Озеро Лох-Несс в Шотлан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7123287" cy="475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6000768"/>
            <a:ext cx="3712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/>
              <a:t>Гипслендские</a:t>
            </a:r>
            <a:r>
              <a:rPr lang="ru-RU" sz="2800" b="1" i="1" dirty="0"/>
              <a:t> озера</a:t>
            </a:r>
          </a:p>
        </p:txBody>
      </p:sp>
      <p:pic>
        <p:nvPicPr>
          <p:cNvPr id="10242" name="Picture 2" descr="C:\Users\biblioteka1\Desktop\Картинки\Чудеса планеты\Гипслендское озеро в Австрал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70838" cy="518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5786454"/>
            <a:ext cx="2915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Озеро – Байкал</a:t>
            </a:r>
          </a:p>
        </p:txBody>
      </p:sp>
      <p:pic>
        <p:nvPicPr>
          <p:cNvPr id="11266" name="Picture 2" descr="C:\Users\biblioteka1\Desktop\Картинки\Чудеса планеты\001_8636387359_9c444f174f_b.jpg"/>
          <p:cNvPicPr>
            <a:picLocks noChangeAspect="1" noChangeArrowheads="1"/>
          </p:cNvPicPr>
          <p:nvPr/>
        </p:nvPicPr>
        <p:blipFill>
          <a:blip r:embed="rId2" cstate="print"/>
          <a:srcRect b="5081"/>
          <a:stretch>
            <a:fillRect/>
          </a:stretch>
        </p:blipFill>
        <p:spPr bwMode="auto">
          <a:xfrm>
            <a:off x="928662" y="928670"/>
            <a:ext cx="745561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iblioteka1\Desktop\Картинки\Чудеса планеты\article_541b3575321912.964990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17568"/>
            <a:ext cx="8706008" cy="584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iblioteka1\Desktop\Картинки\Чудеса планеты\bayka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83439"/>
            <a:ext cx="7404232" cy="487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6072206"/>
            <a:ext cx="4042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Озеро-призрак – </a:t>
            </a:r>
            <a:r>
              <a:rPr lang="ru-RU" sz="2800" b="1" i="1" dirty="0" err="1"/>
              <a:t>Эрцо</a:t>
            </a:r>
            <a:endParaRPr lang="ru-RU" sz="2800" b="1" dirty="0"/>
          </a:p>
        </p:txBody>
      </p:sp>
      <p:pic>
        <p:nvPicPr>
          <p:cNvPr id="14338" name="Picture 2" descr="C:\Users\biblioteka1\Desktop\Картинки\Чудеса планеты\эрц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715172" cy="503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929330"/>
            <a:ext cx="479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Озеро — Лагуна </a:t>
            </a:r>
            <a:r>
              <a:rPr lang="ru-RU" sz="2800" b="1" i="1" dirty="0" err="1"/>
              <a:t>Колорада</a:t>
            </a:r>
            <a:endParaRPr lang="ru-RU" sz="2800" dirty="0"/>
          </a:p>
        </p:txBody>
      </p:sp>
      <p:pic>
        <p:nvPicPr>
          <p:cNvPr id="15362" name="Picture 2" descr="C:\Users\biblioteka1\Desktop\Картинки\Чудеса планеты\лагуна колорад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9552" cy="494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iblioteka1\Desktop\Картинки\Чудеса планеты\лагуна колорада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7"/>
            <a:ext cx="7277745" cy="529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iblioteka1\Desktop\Картинки\Чудеса планеты\0_7bb47_c7a5e2f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62000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89" y="785794"/>
            <a:ext cx="85652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На нашей планете огромное количество озер.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 </a:t>
            </a:r>
            <a:r>
              <a:rPr lang="ru-RU" sz="2800" b="1" i="1" dirty="0">
                <a:solidFill>
                  <a:srgbClr val="0070C0"/>
                </a:solidFill>
              </a:rPr>
              <a:t>если одни из них известны своей </a:t>
            </a:r>
            <a:r>
              <a:rPr lang="ru-RU" sz="2800" b="1" i="1" dirty="0" smtClean="0">
                <a:solidFill>
                  <a:srgbClr val="0070C0"/>
                </a:solidFill>
              </a:rPr>
              <a:t>красотой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другие </a:t>
            </a:r>
            <a:r>
              <a:rPr lang="ru-RU" sz="2800" b="1" i="1" dirty="0">
                <a:solidFill>
                  <a:srgbClr val="0070C0"/>
                </a:solidFill>
              </a:rPr>
              <a:t>- целебными свойствами,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третьи </a:t>
            </a:r>
            <a:r>
              <a:rPr lang="ru-RU" sz="2800" b="1" i="1" dirty="0">
                <a:solidFill>
                  <a:srgbClr val="0070C0"/>
                </a:solidFill>
              </a:rPr>
              <a:t>- размерами, то есть и такие,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которые </a:t>
            </a:r>
            <a:r>
              <a:rPr lang="ru-RU" sz="2800" b="1" i="1" dirty="0">
                <a:solidFill>
                  <a:srgbClr val="0070C0"/>
                </a:solidFill>
              </a:rPr>
              <a:t>стали популярными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благодаря </a:t>
            </a:r>
            <a:r>
              <a:rPr lang="ru-RU" sz="2800" b="1" i="1" dirty="0">
                <a:solidFill>
                  <a:srgbClr val="0070C0"/>
                </a:solidFill>
              </a:rPr>
              <a:t>необычности своей природы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или </a:t>
            </a:r>
            <a:r>
              <a:rPr lang="ru-RU" sz="2800" b="1" i="1" dirty="0">
                <a:solidFill>
                  <a:srgbClr val="0070C0"/>
                </a:solidFill>
              </a:rPr>
              <a:t>даже ее странности.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Есть </a:t>
            </a:r>
            <a:r>
              <a:rPr lang="ru-RU" sz="2800" b="1" i="1" dirty="0">
                <a:solidFill>
                  <a:srgbClr val="0070C0"/>
                </a:solidFill>
              </a:rPr>
              <a:t>бурлящие озера,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есть </a:t>
            </a:r>
            <a:r>
              <a:rPr lang="ru-RU" sz="2800" b="1" i="1" dirty="0">
                <a:solidFill>
                  <a:srgbClr val="0070C0"/>
                </a:solidFill>
              </a:rPr>
              <a:t>исчезающие и снова появляющиеся,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есть </a:t>
            </a:r>
            <a:r>
              <a:rPr lang="ru-RU" sz="2800" b="1" i="1" dirty="0">
                <a:solidFill>
                  <a:srgbClr val="0070C0"/>
                </a:solidFill>
              </a:rPr>
              <a:t>даже асфальтовое и пятнистое озера.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6000768"/>
            <a:ext cx="3017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Озеро —  Мертвое</a:t>
            </a:r>
            <a:endParaRPr lang="ru-RU" sz="2400" dirty="0"/>
          </a:p>
        </p:txBody>
      </p:sp>
      <p:pic>
        <p:nvPicPr>
          <p:cNvPr id="18434" name="Picture 2" descr="C:\Users\biblioteka1\Desktop\Картинки\Чудеса планеты\2012021014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429380" cy="482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iblioteka1\Desktop\Картинки\Чудеса планеты\4-Купание в Мертвом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743721" cy="575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6000768"/>
            <a:ext cx="3842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Озеро Пяти Цветов</a:t>
            </a:r>
            <a:endParaRPr lang="ru-RU" sz="2800" dirty="0"/>
          </a:p>
        </p:txBody>
      </p:sp>
      <p:pic>
        <p:nvPicPr>
          <p:cNvPr id="20482" name="Picture 2" descr="C:\Users\biblioteka1\Desktop\Картинки\Чудеса планеты\Uhua-Hay-ili-Ozero-Pyati-Cvetov-Kit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000900" cy="52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70080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“Самые необычные места на Земле”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71670" y="6000768"/>
            <a:ext cx="457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Самое</a:t>
            </a:r>
            <a:r>
              <a:rPr kumimoji="0" lang="ru-RU" sz="2400" b="1" i="1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сухое место на Земле</a:t>
            </a:r>
            <a:endParaRPr kumimoji="0" lang="ru-RU" sz="2400" b="1" i="1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3554" name="Picture 2" descr="C:\Users\biblioteka1\Desktop\Картинки\Чудеса планеты\самое сухое м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643734" cy="499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6072206"/>
            <a:ext cx="335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Остров </a:t>
            </a:r>
            <a:r>
              <a:rPr lang="ru-RU" sz="2800" b="1" i="1" dirty="0" err="1"/>
              <a:t>Сокотра</a:t>
            </a:r>
            <a:r>
              <a:rPr lang="ru-RU" sz="2800" b="1" i="1" dirty="0"/>
              <a:t> </a:t>
            </a:r>
          </a:p>
        </p:txBody>
      </p:sp>
      <p:pic>
        <p:nvPicPr>
          <p:cNvPr id="22529" name="Picture 1" descr="C:\Users\biblioteka1\Desktop\Картинки\Чудеса планеты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96264" cy="506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biblioteka1\Desktop\Картинки\Чудеса планеты\Sokotra_2014_61.jpg"/>
          <p:cNvPicPr>
            <a:picLocks noChangeAspect="1" noChangeArrowheads="1"/>
          </p:cNvPicPr>
          <p:nvPr/>
        </p:nvPicPr>
        <p:blipFill>
          <a:blip r:embed="rId2" cstate="print"/>
          <a:srcRect b="4716"/>
          <a:stretch>
            <a:fillRect/>
          </a:stretch>
        </p:blipFill>
        <p:spPr bwMode="auto">
          <a:xfrm>
            <a:off x="642910" y="1357298"/>
            <a:ext cx="7944091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6000768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Карьер </a:t>
            </a:r>
            <a:r>
              <a:rPr lang="ru-RU" sz="2800" b="1" i="1" dirty="0" err="1"/>
              <a:t>Рио</a:t>
            </a:r>
            <a:r>
              <a:rPr lang="ru-RU" sz="2800" b="1" i="1" dirty="0"/>
              <a:t> </a:t>
            </a:r>
            <a:r>
              <a:rPr lang="ru-RU" sz="2800" b="1" i="1" dirty="0" err="1"/>
              <a:t>Тинто</a:t>
            </a:r>
            <a:r>
              <a:rPr lang="ru-RU" sz="2800" b="1" i="1" dirty="0"/>
              <a:t> </a:t>
            </a:r>
          </a:p>
        </p:txBody>
      </p:sp>
      <p:pic>
        <p:nvPicPr>
          <p:cNvPr id="38914" name="Picture 2" descr="C:\Users\biblioteka1\Desktop\Картинки\Чудеса планеты\riotin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13699"/>
            <a:ext cx="7715304" cy="513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6072206"/>
            <a:ext cx="2892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Кровавый </a:t>
            </a:r>
            <a:r>
              <a:rPr lang="ru-RU" sz="2800" b="1" i="1" dirty="0" smtClean="0"/>
              <a:t>пруд</a:t>
            </a:r>
            <a:endParaRPr lang="ru-RU" sz="2800" b="1" i="1" dirty="0"/>
          </a:p>
        </p:txBody>
      </p:sp>
      <p:pic>
        <p:nvPicPr>
          <p:cNvPr id="39938" name="Picture 2" descr="C:\Users\biblioteka1\Desktop\Картинки\Чудеса планеты\Кровавый пруд1.jpg"/>
          <p:cNvPicPr>
            <a:picLocks noChangeAspect="1" noChangeArrowheads="1"/>
          </p:cNvPicPr>
          <p:nvPr/>
        </p:nvPicPr>
        <p:blipFill>
          <a:blip r:embed="rId2" cstate="print"/>
          <a:srcRect r="-1" b="53051"/>
          <a:stretch>
            <a:fillRect/>
          </a:stretch>
        </p:blipFill>
        <p:spPr bwMode="auto">
          <a:xfrm>
            <a:off x="857224" y="1071546"/>
            <a:ext cx="7358114" cy="490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biblioteka1\Desktop\Картинки\Чудеса планеты\Кровавый пруд.jpg"/>
          <p:cNvPicPr>
            <a:picLocks noChangeAspect="1" noChangeArrowheads="1"/>
          </p:cNvPicPr>
          <p:nvPr/>
        </p:nvPicPr>
        <p:blipFill>
          <a:blip r:embed="rId2" cstate="print"/>
          <a:srcRect t="47653"/>
          <a:stretch>
            <a:fillRect/>
          </a:stretch>
        </p:blipFill>
        <p:spPr bwMode="auto">
          <a:xfrm>
            <a:off x="1000100" y="1214422"/>
            <a:ext cx="701565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143644"/>
            <a:ext cx="374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Озеро Утренней Славы</a:t>
            </a:r>
          </a:p>
        </p:txBody>
      </p:sp>
      <p:pic>
        <p:nvPicPr>
          <p:cNvPr id="1026" name="Picture 2" descr="C:\Users\biblioteka1\Desktop\Картинки\Чудеса планеты\Озеро Утренней Славы, Национальный Парк Yellowstone в С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485086" cy="513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5929330"/>
            <a:ext cx="4399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Каменный </a:t>
            </a:r>
            <a:r>
              <a:rPr lang="ru-RU" sz="2800" b="1" i="1" dirty="0"/>
              <a:t>лес </a:t>
            </a:r>
            <a:r>
              <a:rPr lang="ru-RU" sz="2800" b="1" i="1" dirty="0" err="1"/>
              <a:t>Шилинь</a:t>
            </a:r>
            <a:r>
              <a:rPr lang="ru-RU" sz="2800" b="1" i="1" dirty="0"/>
              <a:t> </a:t>
            </a:r>
          </a:p>
        </p:txBody>
      </p:sp>
      <p:pic>
        <p:nvPicPr>
          <p:cNvPr id="41986" name="Picture 2" descr="http://snovadoma.ru/media/photos/f094a4c640e5fb563f3f982e9a75e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5325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biblioteka1\Desktop\Картинки\Чудеса планеты\списке каменный лес Шилинь в Китае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58114" cy="55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5929330"/>
            <a:ext cx="372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Структура </a:t>
            </a:r>
            <a:r>
              <a:rPr lang="ru-RU" sz="2800" b="1" i="1" dirty="0" err="1"/>
              <a:t>Ришат</a:t>
            </a:r>
            <a:r>
              <a:rPr lang="ru-RU" sz="2800" b="1" i="1" dirty="0"/>
              <a:t> </a:t>
            </a:r>
          </a:p>
        </p:txBody>
      </p:sp>
      <p:pic>
        <p:nvPicPr>
          <p:cNvPr id="47106" name="Picture 2" descr="http://bestmaps.ru/files/images/struktura-rishat_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5929354" cy="515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aranormal-news.ru/_nw/112/13546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1411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6072206"/>
            <a:ext cx="3810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Врата </a:t>
            </a:r>
            <a:r>
              <a:rPr lang="ru-RU" sz="2800" b="1" i="1" dirty="0"/>
              <a:t>в Ад – </a:t>
            </a:r>
            <a:r>
              <a:rPr lang="ru-RU" sz="2800" b="1" i="1" dirty="0" err="1"/>
              <a:t>Дарваз</a:t>
            </a:r>
            <a:r>
              <a:rPr lang="ru-RU" sz="2800" b="1" i="1" dirty="0"/>
              <a:t> </a:t>
            </a:r>
          </a:p>
        </p:txBody>
      </p:sp>
      <p:pic>
        <p:nvPicPr>
          <p:cNvPr id="45057" name="Picture 1" descr="C:\Users\biblioteka1\Desktop\Картинки\Чудеса планеты\врата в Ад – Дарваз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040292"/>
            <a:ext cx="7310711" cy="488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6072206"/>
            <a:ext cx="4685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Пещеры </a:t>
            </a:r>
            <a:r>
              <a:rPr lang="ru-RU" sz="2800" b="1" i="1" dirty="0" err="1"/>
              <a:t>Эйсрайзенвельт</a:t>
            </a:r>
            <a:endParaRPr lang="ru-RU" sz="2800" b="1" i="1" dirty="0"/>
          </a:p>
        </p:txBody>
      </p:sp>
      <p:pic>
        <p:nvPicPr>
          <p:cNvPr id="52226" name="Picture 2" descr="http://curiosite.ru/dostphoto/peshera_ejsrajzenv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929618" cy="465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zarskiekanikuli.ru/wp-content/uploads/2015/03/01-nifel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36771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6072206"/>
            <a:ext cx="2963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Водопад </a:t>
            </a:r>
            <a:r>
              <a:rPr lang="ru-RU" sz="2800" b="1" i="1" dirty="0" err="1" smtClean="0"/>
              <a:t>Игуасу</a:t>
            </a:r>
            <a:endParaRPr lang="ru-RU" sz="2800" b="1" i="1" dirty="0"/>
          </a:p>
        </p:txBody>
      </p:sp>
      <p:pic>
        <p:nvPicPr>
          <p:cNvPr id="50177" name="Picture 1" descr="C:\Users\biblioteka1\Desktop\Картинки\Чудеса планеты\igua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128713"/>
            <a:ext cx="6934200" cy="46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6000768"/>
            <a:ext cx="514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Водопад </a:t>
            </a:r>
            <a:r>
              <a:rPr lang="ru-RU" sz="2800" b="1" i="1" dirty="0" err="1" smtClean="0"/>
              <a:t>Сальто-Анхель</a:t>
            </a:r>
            <a:endParaRPr lang="ru-RU" sz="2800" b="1" i="1" dirty="0"/>
          </a:p>
        </p:txBody>
      </p:sp>
      <p:pic>
        <p:nvPicPr>
          <p:cNvPr id="49153" name="Picture 1" descr="C:\Users\biblioteka1\Desktop\Картинки\Чудеса планеты\анхель венесуэ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5500726" cy="522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857892"/>
            <a:ext cx="3953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Ниагарский водопад </a:t>
            </a:r>
            <a:endParaRPr lang="ru-RU" sz="2800" i="1" dirty="0"/>
          </a:p>
        </p:txBody>
      </p:sp>
      <p:pic>
        <p:nvPicPr>
          <p:cNvPr id="53250" name="Picture 2" descr="C:\Users\biblioteka1\Desktop\Картинки\Чудеса планеты\ниаг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215082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Озеро </a:t>
            </a:r>
            <a:r>
              <a:rPr lang="ru-RU" sz="2000" b="1" i="1" dirty="0" err="1">
                <a:solidFill>
                  <a:srgbClr val="0070C0"/>
                </a:solidFill>
              </a:rPr>
              <a:t>Клилук</a:t>
            </a:r>
            <a:r>
              <a:rPr lang="ru-RU" sz="2000" b="1" i="1" dirty="0">
                <a:solidFill>
                  <a:srgbClr val="0070C0"/>
                </a:solidFill>
              </a:rPr>
              <a:t> (знаменитое Пятнистое озеро) </a:t>
            </a:r>
          </a:p>
        </p:txBody>
      </p:sp>
      <p:pic>
        <p:nvPicPr>
          <p:cNvPr id="2050" name="Picture 2" descr="C:\Users\biblioteka1\Desktop\Картинки\Чудеса планеты\Озеро Клилук (Пятнистое озеро) в Кана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273999" cy="544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biblioteka1\Desktop\Картинки\Чудеса планеты\ниагарский водопа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80587" cy="533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5929330"/>
            <a:ext cx="387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Гигантские секвойи </a:t>
            </a:r>
            <a:endParaRPr lang="ru-RU" sz="2800" i="1" dirty="0"/>
          </a:p>
        </p:txBody>
      </p:sp>
      <p:pic>
        <p:nvPicPr>
          <p:cNvPr id="55298" name="Picture 2" descr="C:\Users\biblioteka1\Desktop\Картинки\Чудеса планеты\gigantskie_sekvo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3"/>
            <a:ext cx="6572296" cy="492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biblioteka1\Desktop\Картинки\Чудеса планеты\M0HvUkbB9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3871"/>
            <a:ext cx="7043824" cy="528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5929330"/>
            <a:ext cx="1177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/>
              <a:t>Улуру</a:t>
            </a:r>
            <a:endParaRPr lang="ru-RU" sz="2800" i="1" dirty="0"/>
          </a:p>
        </p:txBody>
      </p:sp>
      <p:pic>
        <p:nvPicPr>
          <p:cNvPr id="57346" name="Picture 2" descr="C:\Users\biblioteka1\Desktop\Картинки\Чудеса планеты\улу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786610" cy="508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biblioteka1\Desktop\Картинки\Чудеса планеты\улуру, австра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62000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5929330"/>
            <a:ext cx="466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Большой барьерный риф </a:t>
            </a:r>
            <a:endParaRPr lang="ru-RU" sz="2800" i="1" dirty="0"/>
          </a:p>
        </p:txBody>
      </p:sp>
      <p:pic>
        <p:nvPicPr>
          <p:cNvPr id="59394" name="Picture 2" descr="Картинки по запросу IX. Большой барьерный ри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1"/>
            <a:ext cx="6575716" cy="467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biblioteka1\Desktop\Картинки\Чудеса планеты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5786454"/>
            <a:ext cx="353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Гейзеры Исландии </a:t>
            </a:r>
            <a:endParaRPr lang="ru-RU" sz="2800" i="1" dirty="0"/>
          </a:p>
        </p:txBody>
      </p:sp>
      <p:pic>
        <p:nvPicPr>
          <p:cNvPr id="61442" name="Picture 2" descr="C:\Users\biblioteka1\Desktop\Картинки\Чудеса планеты\Ic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154956" cy="430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biblioteka1\Desktop\Картинки\Чудеса планеты\Geyser-the-Strokkur-South-Ic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6000768"/>
            <a:ext cx="311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Тропа Гигантов </a:t>
            </a:r>
            <a:endParaRPr lang="ru-RU" sz="2800" i="1" dirty="0"/>
          </a:p>
        </p:txBody>
      </p:sp>
      <p:pic>
        <p:nvPicPr>
          <p:cNvPr id="63490" name="Picture 2" descr="C:\Users\biblioteka1\Desktop\Картинки\Чудеса планет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10810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6215082"/>
            <a:ext cx="24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Пустое озеро </a:t>
            </a:r>
          </a:p>
        </p:txBody>
      </p:sp>
      <p:pic>
        <p:nvPicPr>
          <p:cNvPr id="3074" name="Picture 2" descr="C:\Users\biblioteka1\Desktop\Картинки\Чудеса планеты\Пустое озеро в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770706" cy="507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5929330"/>
            <a:ext cx="378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Вулканы Камчатки </a:t>
            </a:r>
            <a:endParaRPr lang="ru-RU" sz="2800" i="1" dirty="0"/>
          </a:p>
        </p:txBody>
      </p:sp>
      <p:sp>
        <p:nvSpPr>
          <p:cNvPr id="64516" name="AutoShape 4" descr="Картинки по запросу III. Вулканы Камч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8" name="Picture 6" descr="http://www.kamchatsky-krai.ru/images/details/peizaji_kamchatki_13/vulkany_kamchatki_14/fotografii_vulkan_viluchinskii_17/33_20130705_2051212155.jpg"/>
          <p:cNvPicPr>
            <a:picLocks noChangeAspect="1" noChangeArrowheads="1"/>
          </p:cNvPicPr>
          <p:nvPr/>
        </p:nvPicPr>
        <p:blipFill>
          <a:blip r:embed="rId2" cstate="print"/>
          <a:srcRect b="11985"/>
          <a:stretch>
            <a:fillRect/>
          </a:stretch>
        </p:blipFill>
        <p:spPr bwMode="auto">
          <a:xfrm>
            <a:off x="428596" y="857232"/>
            <a:ext cx="8572500" cy="501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6000768"/>
            <a:ext cx="165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Эльбрус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67586" name="Picture 2" descr="http://rusmystery.ru/wp-content/uploads/2013/02/elbrus-kav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6500858" cy="488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logoslovo.ru/media/pic_middle/0/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215238" cy="541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78619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составлена по материалам интернет – сайтов:</a:t>
            </a:r>
          </a:p>
          <a:p>
            <a:r>
              <a:rPr lang="en-US" dirty="0" smtClean="0">
                <a:hlinkClick r:id="rId2"/>
              </a:rPr>
              <a:t>https://www.google.ru/search?newwindow=1&amp;client=opera&amp;biw</a:t>
            </a:r>
            <a:r>
              <a:rPr lang="en-US" dirty="0" smtClean="0"/>
              <a:t>=</a:t>
            </a:r>
            <a:endParaRPr lang="ru-RU" dirty="0" smtClean="0"/>
          </a:p>
          <a:p>
            <a:r>
              <a:rPr lang="en-US" dirty="0" smtClean="0"/>
              <a:t>1366&amp;bih=658&amp;tbm=</a:t>
            </a:r>
            <a:r>
              <a:rPr lang="en-US" dirty="0" err="1" smtClean="0"/>
              <a:t>isch&amp;sa</a:t>
            </a:r>
            <a:r>
              <a:rPr lang="en-US" dirty="0" smtClean="0"/>
              <a:t>=1&amp;q=I.%09</a:t>
            </a:r>
            <a:r>
              <a:rPr lang="ru-RU" dirty="0" err="1" smtClean="0"/>
              <a:t>Эльбрус+&amp;</a:t>
            </a:r>
            <a:r>
              <a:rPr lang="en-US" dirty="0" err="1" smtClean="0"/>
              <a:t>oq</a:t>
            </a:r>
            <a:r>
              <a:rPr lang="en-US" dirty="0" smtClean="0"/>
              <a:t>=I.%09</a:t>
            </a:r>
            <a:r>
              <a:rPr lang="ru-RU" dirty="0" err="1" smtClean="0"/>
              <a:t>Эльбрус+&amp;</a:t>
            </a:r>
            <a:r>
              <a:rPr lang="en-US" dirty="0" err="1" smtClean="0"/>
              <a:t>gs_l</a:t>
            </a:r>
            <a:r>
              <a:rPr lang="en-US" dirty="0" smtClean="0"/>
              <a:t>=img.12...128405.128405.0.129322.1.1.0.0.0.0.116.116.0j1.1.0....0...1c.2.64.img..0.0.0.aCUfI1X8a6o#imgrc=MDI2eVhF4xO8HM%3A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Составитель: Аксёнова Е.Е.</a:t>
            </a:r>
          </a:p>
          <a:p>
            <a:r>
              <a:rPr lang="ru-RU" dirty="0" smtClean="0"/>
              <a:t>Брянск, 2017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4364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70C0"/>
                </a:solidFill>
              </a:rPr>
              <a:t>Пич</a:t>
            </a:r>
            <a:r>
              <a:rPr lang="ru-RU" sz="2400" b="1" i="1" dirty="0">
                <a:solidFill>
                  <a:srgbClr val="0070C0"/>
                </a:solidFill>
              </a:rPr>
              <a:t> - </a:t>
            </a:r>
            <a:r>
              <a:rPr lang="ru-RU" sz="2400" b="1" i="1" dirty="0" err="1">
                <a:solidFill>
                  <a:srgbClr val="0070C0"/>
                </a:solidFill>
              </a:rPr>
              <a:t>Лейк</a:t>
            </a:r>
            <a:r>
              <a:rPr lang="ru-RU" sz="2400" b="1" i="1" dirty="0">
                <a:solidFill>
                  <a:srgbClr val="0070C0"/>
                </a:solidFill>
              </a:rPr>
              <a:t> (знаменитое Асфальтовое озеро</a:t>
            </a:r>
            <a:r>
              <a:rPr lang="ru-RU" sz="2400" b="1" i="1" dirty="0" smtClean="0">
                <a:solidFill>
                  <a:srgbClr val="0070C0"/>
                </a:solidFill>
              </a:rPr>
              <a:t>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biblioteka1\Desktop\Картинки\Чудеса планеты\Асфальтовое озеро в Тринида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056458" cy="528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215082"/>
            <a:ext cx="448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</a:t>
            </a:r>
            <a:r>
              <a:rPr lang="ru-RU" sz="2400" b="1" i="1" dirty="0" smtClean="0">
                <a:solidFill>
                  <a:srgbClr val="0070C0"/>
                </a:solidFill>
              </a:rPr>
              <a:t>ицилийское </a:t>
            </a:r>
            <a:r>
              <a:rPr lang="ru-RU" sz="2400" b="1" i="1" dirty="0">
                <a:solidFill>
                  <a:srgbClr val="0070C0"/>
                </a:solidFill>
              </a:rPr>
              <a:t>Озеро Смерти</a:t>
            </a:r>
          </a:p>
        </p:txBody>
      </p:sp>
      <p:pic>
        <p:nvPicPr>
          <p:cNvPr id="5122" name="Picture 2" descr="C:\Users\biblioteka1\Desktop\Картинки\Чудеса планеты\Кислотное озеро на Сицил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985020" cy="558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6072206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Чернильное </a:t>
            </a:r>
            <a:r>
              <a:rPr lang="ru-RU" sz="2400" b="1" i="1" dirty="0" smtClean="0">
                <a:solidFill>
                  <a:srgbClr val="0070C0"/>
                </a:solidFill>
              </a:rPr>
              <a:t>озеро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biblioteka1\Desktop\Картинки\Чудеса планеты\unnamed.jpg"/>
          <p:cNvPicPr>
            <a:picLocks noChangeAspect="1" noChangeArrowheads="1"/>
          </p:cNvPicPr>
          <p:nvPr/>
        </p:nvPicPr>
        <p:blipFill>
          <a:blip r:embed="rId2" cstate="print"/>
          <a:srcRect t="7792"/>
          <a:stretch>
            <a:fillRect/>
          </a:stretch>
        </p:blipFill>
        <p:spPr bwMode="auto">
          <a:xfrm>
            <a:off x="1714480" y="785794"/>
            <a:ext cx="550072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6000768"/>
            <a:ext cx="209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Озеро Медуз</a:t>
            </a:r>
          </a:p>
        </p:txBody>
      </p:sp>
      <p:pic>
        <p:nvPicPr>
          <p:cNvPr id="7170" name="Picture 2" descr="C:\Users\biblioteka1\Desktop\Картинки\Чудеса планеты\Озеро медуз в Пала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143800" cy="53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217</Words>
  <Application>Microsoft Office PowerPoint</Application>
  <PresentationFormat>Экран (4:3)</PresentationFormat>
  <Paragraphs>56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biblioteka1</dc:creator>
  <cp:lastModifiedBy>Admin</cp:lastModifiedBy>
  <cp:revision>13</cp:revision>
  <dcterms:created xsi:type="dcterms:W3CDTF">2016-06-09T13:14:05Z</dcterms:created>
  <dcterms:modified xsi:type="dcterms:W3CDTF">2017-12-01T17:52:16Z</dcterms:modified>
</cp:coreProperties>
</file>